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06/02/2016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11760" y="1700808"/>
            <a:ext cx="1872208" cy="122413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7200" dirty="0" smtClean="0"/>
              <a:t>TCC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6564206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do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Queiroz Goncalves</dc:creator>
  <cp:lastModifiedBy>Rafael Queiroz Goncalves</cp:lastModifiedBy>
  <cp:revision>1</cp:revision>
  <dcterms:created xsi:type="dcterms:W3CDTF">2016-02-06T13:48:47Z</dcterms:created>
  <dcterms:modified xsi:type="dcterms:W3CDTF">2016-02-06T13:50:52Z</dcterms:modified>
</cp:coreProperties>
</file>