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0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700DB3-DBF0-4086-B675-117E7A9610B8}" type="datetimeFigureOut">
              <a:rPr lang="pt-BR" smtClean="0"/>
              <a:t>06/02/2016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19D8CF-8DEC-4D9F-84EE-ADF04DFF3391}" type="slidenum">
              <a:rPr lang="pt-BR" smtClean="0"/>
              <a:t>‹#›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2411760" y="1700808"/>
            <a:ext cx="1872208" cy="1224136"/>
          </a:xfrm>
          <a:prstGeom prst="roundRect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7200" dirty="0" smtClean="0"/>
              <a:t>TCC</a:t>
            </a:r>
            <a:endParaRPr lang="en-US" sz="7200" dirty="0"/>
          </a:p>
        </p:txBody>
      </p:sp>
    </p:spTree>
    <p:extLst>
      <p:ext uri="{BB962C8B-B14F-4D97-AF65-F5344CB8AC3E}">
        <p14:creationId xmlns:p14="http://schemas.microsoft.com/office/powerpoint/2010/main" val="65642065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Tema do Office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Rafael Queiroz Goncalves</dc:creator>
  <cp:lastModifiedBy>Rafael Queiroz Goncalves</cp:lastModifiedBy>
  <cp:revision>1</cp:revision>
  <dcterms:created xsi:type="dcterms:W3CDTF">2016-02-06T13:48:47Z</dcterms:created>
  <dcterms:modified xsi:type="dcterms:W3CDTF">2016-02-06T13:50:52Z</dcterms:modified>
</cp:coreProperties>
</file>

<file path=docProps/thumbnail.jpeg>
</file>